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98" r:id="rId11"/>
    <p:sldId id="499" r:id="rId12"/>
    <p:sldId id="488" r:id="rId13"/>
    <p:sldId id="489" r:id="rId14"/>
    <p:sldId id="490" r:id="rId15"/>
    <p:sldId id="491" r:id="rId16"/>
    <p:sldId id="493" r:id="rId17"/>
    <p:sldId id="494" r:id="rId18"/>
    <p:sldId id="495" r:id="rId19"/>
    <p:sldId id="496" r:id="rId20"/>
    <p:sldId id="497" r:id="rId2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76512"/>
              </p:ext>
            </p:extLst>
          </p:nvPr>
        </p:nvGraphicFramePr>
        <p:xfrm>
          <a:off x="124265" y="472578"/>
          <a:ext cx="11428885" cy="3458629"/>
        </p:xfrm>
        <a:graphic>
          <a:graphicData uri="http://schemas.openxmlformats.org/drawingml/2006/table">
            <a:tbl>
              <a:tblPr firstRow="1" bandRow="1"/>
              <a:tblGrid>
                <a:gridCol w="101907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546259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4291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969000" y="1345948"/>
            <a:ext cx="49949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969000" y="1503428"/>
            <a:ext cx="49949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468499" y="142215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240365" y="2771122"/>
            <a:ext cx="54710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915895" y="2320340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890773" y="3271232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188036" y="3507107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25701" y="186687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10528876" y="3643764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9165122" y="2183682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99400"/>
              </p:ext>
            </p:extLst>
          </p:nvPr>
        </p:nvGraphicFramePr>
        <p:xfrm>
          <a:off x="124265" y="472578"/>
          <a:ext cx="11428888" cy="4759821"/>
        </p:xfrm>
        <a:graphic>
          <a:graphicData uri="http://schemas.openxmlformats.org/drawingml/2006/table">
            <a:tbl>
              <a:tblPr firstRow="1" bandRow="1"/>
              <a:tblGrid>
                <a:gridCol w="811351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619561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591477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370629145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3232455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27206088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547748606"/>
                    </a:ext>
                  </a:extLst>
                </a:gridCol>
              </a:tblGrid>
              <a:tr h="38958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07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75617">
                <a:tc gridSpan="1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Job develop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myself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my skills such as communication skills, presentation skills and reporting skills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 part in English course (from GA)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 team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239580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Share major technical experience, training support skill and improving spiritual  working team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008337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A7EAE6D8-4137-4B5A-B1A7-D2FF6E6F19CE}"/>
              </a:ext>
            </a:extLst>
          </p:cNvPr>
          <p:cNvSpPr/>
          <p:nvPr/>
        </p:nvSpPr>
        <p:spPr>
          <a:xfrm>
            <a:off x="5257800" y="3733800"/>
            <a:ext cx="2667000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F2E650-46E4-49A5-A3AB-7742B9CD8ED5}"/>
              </a:ext>
            </a:extLst>
          </p:cNvPr>
          <p:cNvSpPr/>
          <p:nvPr/>
        </p:nvSpPr>
        <p:spPr>
          <a:xfrm>
            <a:off x="4732866" y="3259668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6" y="4766735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7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6902</TotalTime>
  <Words>1850</Words>
  <Application>Microsoft Office PowerPoint</Application>
  <PresentationFormat>Widescreen</PresentationFormat>
  <Paragraphs>576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HGP創英角ｺﾞｼｯｸUB</vt:lpstr>
      <vt:lpstr>Meiryo UI</vt:lpstr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357</cp:revision>
  <cp:lastPrinted>2024-08-05T03:14:42Z</cp:lastPrinted>
  <dcterms:created xsi:type="dcterms:W3CDTF">2021-12-07T10:10:23Z</dcterms:created>
  <dcterms:modified xsi:type="dcterms:W3CDTF">2024-08-28T09:49:30Z</dcterms:modified>
</cp:coreProperties>
</file>